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120" cy="3286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120" cy="3286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120" cy="3286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120" cy="3286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200" cy="156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7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200" cy="156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7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200" cy="156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7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19240" cy="156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19240" cy="156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19240" cy="156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19240" cy="156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19240" cy="156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19240" cy="156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/>
          <p:cNvPicPr/>
          <p:nvPr/>
        </p:nvPicPr>
        <p:blipFill>
          <a:blip r:embed="rId1"/>
          <a:stretch/>
        </p:blipFill>
        <p:spPr>
          <a:xfrm>
            <a:off x="0" y="-360"/>
            <a:ext cx="1007568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Application>LibreOffice/26.2.4.2$Windows_X86_64 LibreOffice_project/0229ac93fcf0d7cbc6376066c6f35021cef002dc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2026-07-03T22:48:32Z</dcterms:modified>
  <cp:revision>22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